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D53"/>
    <a:srgbClr val="E4E4E4"/>
    <a:srgbClr val="E561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27342F-9728-4DA9-A61C-FB082608932B}" v="5" dt="2024-09-09T10:08:30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405"/>
  </p:normalViewPr>
  <p:slideViewPr>
    <p:cSldViewPr snapToGrid="0">
      <p:cViewPr>
        <p:scale>
          <a:sx n="220" d="100"/>
          <a:sy n="220" d="100"/>
        </p:scale>
        <p:origin x="-3156" y="-4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39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19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18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97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39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90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54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15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07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41903-0240-FC4B-BC4B-3C937944B03F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938F4-9085-EC41-B6FF-8F1195C263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5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797" y="4383006"/>
            <a:ext cx="4870800" cy="59255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2EEFAA0-3584-E4D1-5F36-438096CBE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252913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57F17E11-DCFE-3656-5E9E-62177DA81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231328" y="450163"/>
            <a:ext cx="5396682" cy="631400"/>
          </a:xfrm>
          <a:prstGeom prst="rect">
            <a:avLst/>
          </a:prstGeom>
        </p:spPr>
      </p:pic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E445CF9B-F5DB-B54D-6557-EC43FAD13026}"/>
              </a:ext>
            </a:extLst>
          </p:cNvPr>
          <p:cNvCxnSpPr>
            <a:cxnSpLocks/>
          </p:cNvCxnSpPr>
          <p:nvPr/>
        </p:nvCxnSpPr>
        <p:spPr>
          <a:xfrm>
            <a:off x="0" y="4252913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8D07BF5-AD4E-45C7-B547-2690B98564C6}"/>
              </a:ext>
            </a:extLst>
          </p:cNvPr>
          <p:cNvSpPr txBox="1"/>
          <p:nvPr/>
        </p:nvSpPr>
        <p:spPr>
          <a:xfrm>
            <a:off x="1950724" y="1531726"/>
            <a:ext cx="5866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E56174"/>
                </a:solidFill>
                <a:latin typeface="Helvetica LT Std" panose="020B0504020202020204" pitchFamily="34" charset="0"/>
              </a:rPr>
              <a:t>Nome do </a:t>
            </a:r>
            <a:r>
              <a:rPr lang="es-ES" sz="2000" b="1" dirty="0" err="1">
                <a:solidFill>
                  <a:srgbClr val="E56174"/>
                </a:solidFill>
                <a:latin typeface="Helvetica LT Std" panose="020B0504020202020204" pitchFamily="34" charset="0"/>
              </a:rPr>
              <a:t>traballo</a:t>
            </a:r>
            <a:endParaRPr lang="es-ES" sz="2000" b="1" dirty="0">
              <a:solidFill>
                <a:srgbClr val="E56174"/>
              </a:solidFill>
              <a:latin typeface="Helvetica LT Std" panose="020B05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09F816B-0AC2-E81A-78DE-A1527553176B}"/>
              </a:ext>
            </a:extLst>
          </p:cNvPr>
          <p:cNvSpPr txBox="1"/>
          <p:nvPr/>
        </p:nvSpPr>
        <p:spPr>
          <a:xfrm>
            <a:off x="1861621" y="2950145"/>
            <a:ext cx="5781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232D53"/>
                </a:solidFill>
                <a:latin typeface="Helvetica LT Std" panose="020B0504020202020204" pitchFamily="34" charset="0"/>
              </a:rPr>
              <a:t>Nome de autor/a</a:t>
            </a:r>
          </a:p>
          <a:p>
            <a:pPr algn="ctr"/>
            <a:r>
              <a:rPr lang="es-ES" sz="1600" dirty="0">
                <a:solidFill>
                  <a:srgbClr val="232D53"/>
                </a:solidFill>
                <a:latin typeface="Helvetica LT Std" panose="020B0504020202020204" pitchFamily="34" charset="0"/>
              </a:rPr>
              <a:t>Nome de autor/a</a:t>
            </a:r>
          </a:p>
          <a:p>
            <a:pPr algn="ctr"/>
            <a:r>
              <a:rPr lang="es-ES" sz="1600" dirty="0">
                <a:solidFill>
                  <a:srgbClr val="232D53"/>
                </a:solidFill>
                <a:latin typeface="Helvetica LT Std" panose="020B0504020202020204" pitchFamily="34" charset="0"/>
              </a:rPr>
              <a:t>Nome de autor/a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56ECCFA-E826-255C-522B-47D56B1B3C8A}"/>
              </a:ext>
            </a:extLst>
          </p:cNvPr>
          <p:cNvSpPr txBox="1"/>
          <p:nvPr/>
        </p:nvSpPr>
        <p:spPr>
          <a:xfrm>
            <a:off x="1059763" y="3880934"/>
            <a:ext cx="7385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rgbClr val="232D53"/>
                </a:solidFill>
                <a:latin typeface="Helvetica LT Std" panose="020B0504020202020204" pitchFamily="34" charset="0"/>
              </a:rPr>
              <a:t>A Coruña, a XX de </a:t>
            </a:r>
            <a:r>
              <a:rPr lang="es-ES" sz="1200" dirty="0" err="1">
                <a:solidFill>
                  <a:srgbClr val="232D53"/>
                </a:solidFill>
                <a:latin typeface="Helvetica LT Std" panose="020B0504020202020204" pitchFamily="34" charset="0"/>
              </a:rPr>
              <a:t>outubro</a:t>
            </a:r>
            <a:r>
              <a:rPr lang="es-ES" sz="1200" dirty="0">
                <a:solidFill>
                  <a:srgbClr val="232D53"/>
                </a:solidFill>
                <a:latin typeface="Helvetica LT Std" panose="020B0504020202020204" pitchFamily="34" charset="0"/>
              </a:rPr>
              <a:t> de 2024</a:t>
            </a:r>
          </a:p>
        </p:txBody>
      </p:sp>
    </p:spTree>
    <p:extLst>
      <p:ext uri="{BB962C8B-B14F-4D97-AF65-F5344CB8AC3E}">
        <p14:creationId xmlns:p14="http://schemas.microsoft.com/office/powerpoint/2010/main" val="275446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839569B-D8E0-B829-BB73-EE5139BE82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129405" y="105048"/>
            <a:ext cx="2885191" cy="51933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797" y="4383006"/>
            <a:ext cx="4870800" cy="59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85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presentación - VII Congreso XoveTIC 2024" id="{7E2F0F2B-A516-48DF-92C7-F2ACA46C48F0}" vid="{EE6AE9E8-C866-4776-B9E3-F75DBA47C7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0B4B6A095C847873C3243432DD20A" ma:contentTypeVersion="19" ma:contentTypeDescription="Crear nuevo documento." ma:contentTypeScope="" ma:versionID="729c0eae5259b6d3f2c546e6e117fc9c">
  <xsd:schema xmlns:xsd="http://www.w3.org/2001/XMLSchema" xmlns:xs="http://www.w3.org/2001/XMLSchema" xmlns:p="http://schemas.microsoft.com/office/2006/metadata/properties" xmlns:ns2="89998b65-0d8f-4d01-a28d-84e6a58e50f1" xmlns:ns3="6606fb71-feb9-463d-82c8-35ef54fa658c" targetNamespace="http://schemas.microsoft.com/office/2006/metadata/properties" ma:root="true" ma:fieldsID="49f6402fca9a91d0374f9594afba04c4" ns2:_="" ns3:_="">
    <xsd:import namespace="89998b65-0d8f-4d01-a28d-84e6a58e50f1"/>
    <xsd:import namespace="6606fb71-feb9-463d-82c8-35ef54fa6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8b65-0d8f-4d01-a28d-84e6a58e5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c408bdd-cd0c-4f6d-91f0-56bd57e0e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fb71-feb9-463d-82c8-35ef54fa6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5f8201-ec75-4319-8b6d-effa4a4c6d12}" ma:internalName="TaxCatchAll" ma:showField="CatchAllData" ma:web="6606fb71-feb9-463d-82c8-35ef54fa6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06fb71-feb9-463d-82c8-35ef54fa658c" xsi:nil="true"/>
    <lcf76f155ced4ddcb4097134ff3c332f xmlns="89998b65-0d8f-4d01-a28d-84e6a58e50f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45EC6D-A4BC-4400-A449-D8030C5CB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8b65-0d8f-4d01-a28d-84e6a58e50f1"/>
    <ds:schemaRef ds:uri="6606fb71-feb9-463d-82c8-35ef54fa6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B56419-45CD-44AC-9154-D4E90EF85043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e2c0a106-dbfe-486f-bb19-dec9f8e5aad4"/>
    <ds:schemaRef ds:uri="http://schemas.microsoft.com/office/2006/documentManagement/types"/>
    <ds:schemaRef ds:uri="http://www.w3.org/XML/1998/namespace"/>
    <ds:schemaRef ds:uri="975fc369-85f6-4a3b-aa1a-13a3dfa78d3d"/>
    <ds:schemaRef ds:uri="http://schemas.microsoft.com/office/2006/metadata/properties"/>
    <ds:schemaRef ds:uri="http://purl.org/dc/dcmitype/"/>
    <ds:schemaRef ds:uri="6606fb71-feb9-463d-82c8-35ef54fa658c"/>
    <ds:schemaRef ds:uri="89998b65-0d8f-4d01-a28d-84e6a58e50f1"/>
  </ds:schemaRefs>
</ds:datastoreItem>
</file>

<file path=customXml/itemProps3.xml><?xml version="1.0" encoding="utf-8"?>
<ds:datastoreItem xmlns:ds="http://schemas.openxmlformats.org/officeDocument/2006/customXml" ds:itemID="{F8549815-0C5B-467F-92B6-4BD437C8CF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Plantilla-presentación - VII Congreso XoveTIC 2024</Template>
  <TotalTime>6</TotalTime>
  <Words>21</Words>
  <Application>Microsoft Office PowerPoint</Application>
  <PresentationFormat>Presentación en pantalla (16:9)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LT Std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 Bouzada Salias</dc:creator>
  <cp:lastModifiedBy>Valentina Bouzada Salias</cp:lastModifiedBy>
  <cp:revision>4</cp:revision>
  <dcterms:created xsi:type="dcterms:W3CDTF">2024-09-09T10:05:58Z</dcterms:created>
  <dcterms:modified xsi:type="dcterms:W3CDTF">2024-10-07T19:45:41Z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0x010100CC50B4B6A095C847873C3243432DD20A</vt:lpwstr>
  </property>
  <property fmtid="{D5CDD505-2E9C-101B-9397-08002B2CF9AE}" pid="3" name="MediaServiceImageTags">
    <vt:lpwstr/>
  </property>
</Properties>
</file>