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FBB15-1F55-54A6-348D-A459E3A1EF55}" v="1" dt="2024-06-27T13:37:53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5"/>
    <p:restoredTop sz="96405"/>
  </p:normalViewPr>
  <p:slideViewPr>
    <p:cSldViewPr snapToGrid="0">
      <p:cViewPr>
        <p:scale>
          <a:sx n="50" d="100"/>
          <a:sy n="50" d="100"/>
        </p:scale>
        <p:origin x="1308" y="-65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tilla pó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EDBE62E-EFC8-0B54-4A0D-BE55FFB7C7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32399289" cy="43200639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A102C34F-4DE1-8628-38C3-C67F8B39788E}"/>
              </a:ext>
            </a:extLst>
          </p:cNvPr>
          <p:cNvSpPr>
            <a:spLocks/>
          </p:cNvSpPr>
          <p:nvPr userDrawn="1"/>
        </p:nvSpPr>
        <p:spPr>
          <a:xfrm>
            <a:off x="443352" y="432359"/>
            <a:ext cx="31464000" cy="423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7859794-4948-3099-1E35-B13FC10331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27916" b="27916"/>
          <a:stretch/>
        </p:blipFill>
        <p:spPr>
          <a:xfrm>
            <a:off x="6536662" y="41120748"/>
            <a:ext cx="19140680" cy="101450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4B68D0F-5FB7-B2AF-7CA7-E106F68B8E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6349073" y="441195"/>
            <a:ext cx="19701142" cy="354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1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5E556-A9E8-6A48-9254-AEE849E5504E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C4729-994F-D143-A477-53B0826A81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61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832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06fb71-feb9-463d-82c8-35ef54fa658c" xsi:nil="true"/>
    <lcf76f155ced4ddcb4097134ff3c332f xmlns="89998b65-0d8f-4d01-a28d-84e6a58e50f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50B4B6A095C847873C3243432DD20A" ma:contentTypeVersion="19" ma:contentTypeDescription="Crear nuevo documento." ma:contentTypeScope="" ma:versionID="729c0eae5259b6d3f2c546e6e117fc9c">
  <xsd:schema xmlns:xsd="http://www.w3.org/2001/XMLSchema" xmlns:xs="http://www.w3.org/2001/XMLSchema" xmlns:p="http://schemas.microsoft.com/office/2006/metadata/properties" xmlns:ns2="89998b65-0d8f-4d01-a28d-84e6a58e50f1" xmlns:ns3="6606fb71-feb9-463d-82c8-35ef54fa658c" targetNamespace="http://schemas.microsoft.com/office/2006/metadata/properties" ma:root="true" ma:fieldsID="49f6402fca9a91d0374f9594afba04c4" ns2:_="" ns3:_="">
    <xsd:import namespace="89998b65-0d8f-4d01-a28d-84e6a58e50f1"/>
    <xsd:import namespace="6606fb71-feb9-463d-82c8-35ef54fa6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8b65-0d8f-4d01-a28d-84e6a58e5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c408bdd-cd0c-4f6d-91f0-56bd57e0e9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6fb71-feb9-463d-82c8-35ef54fa6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15f8201-ec75-4319-8b6d-effa4a4c6d12}" ma:internalName="TaxCatchAll" ma:showField="CatchAllData" ma:web="6606fb71-feb9-463d-82c8-35ef54fa6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63980A-781A-4159-A1E5-7E60A2D65D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47EFCD-D9D0-48EB-85E1-B77C25C9CD5A}">
  <ds:schemaRefs>
    <ds:schemaRef ds:uri="http://schemas.microsoft.com/office/2006/metadata/properties"/>
    <ds:schemaRef ds:uri="http://schemas.microsoft.com/office/infopath/2007/PartnerControls"/>
    <ds:schemaRef ds:uri="6606fb71-feb9-463d-82c8-35ef54fa658c"/>
    <ds:schemaRef ds:uri="89998b65-0d8f-4d01-a28d-84e6a58e50f1"/>
  </ds:schemaRefs>
</ds:datastoreItem>
</file>

<file path=customXml/itemProps3.xml><?xml version="1.0" encoding="utf-8"?>
<ds:datastoreItem xmlns:ds="http://schemas.openxmlformats.org/officeDocument/2006/customXml" ds:itemID="{55DB7691-9F04-4D7A-87BF-D9CB709199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8b65-0d8f-4d01-a28d-84e6a58e50f1"/>
    <ds:schemaRef ds:uri="6606fb71-feb9-463d-82c8-35ef54fa65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Valentina Bouzada Salias</cp:lastModifiedBy>
  <cp:revision>19</cp:revision>
  <dcterms:created xsi:type="dcterms:W3CDTF">2022-09-05T17:47:41Z</dcterms:created>
  <dcterms:modified xsi:type="dcterms:W3CDTF">2024-10-02T12:48:49Z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0x010100CC50B4B6A095C847873C3243432DD20A</vt:lpwstr>
  </property>
  <property fmtid="{D5CDD505-2E9C-101B-9397-08002B2CF9AE}" pid="3" name="MediaServiceImageTags">
    <vt:lpwstr/>
  </property>
</Properties>
</file>